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11" r:id="rId9"/>
    <p:sldId id="349" r:id="rId10"/>
    <p:sldId id="336" r:id="rId11"/>
    <p:sldId id="334" r:id="rId12"/>
    <p:sldId id="335" r:id="rId13"/>
    <p:sldId id="351" r:id="rId14"/>
    <p:sldId id="338" r:id="rId15"/>
    <p:sldId id="318" r:id="rId16"/>
    <p:sldId id="319" r:id="rId17"/>
    <p:sldId id="302" r:id="rId18"/>
    <p:sldId id="345" r:id="rId19"/>
    <p:sldId id="346" r:id="rId20"/>
    <p:sldId id="277" r:id="rId21"/>
    <p:sldId id="278" r:id="rId22"/>
    <p:sldId id="320" r:id="rId23"/>
    <p:sldId id="280" r:id="rId24"/>
    <p:sldId id="281" r:id="rId25"/>
    <p:sldId id="347" r:id="rId26"/>
    <p:sldId id="356" r:id="rId27"/>
    <p:sldId id="352" r:id="rId28"/>
    <p:sldId id="353" r:id="rId29"/>
    <p:sldId id="354" r:id="rId30"/>
    <p:sldId id="355" r:id="rId31"/>
    <p:sldId id="282" r:id="rId32"/>
    <p:sldId id="32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50" r:id="rId43"/>
    <p:sldId id="325" r:id="rId44"/>
    <p:sldId id="326" r:id="rId45"/>
    <p:sldId id="328" r:id="rId46"/>
    <p:sldId id="298" r:id="rId47"/>
    <p:sldId id="299" r:id="rId48"/>
    <p:sldId id="330" r:id="rId49"/>
    <p:sldId id="301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1" name="Debra LaGrone" initials="DL" lastIdx="1" clrIdx="1"/>
  <p:cmAuthor id="2" name="Susan Shogren" initials="SS" lastIdx="13" clrIdx="2">
    <p:extLst/>
  </p:cmAuthor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1B4187"/>
    <a:srgbClr val="6B95C7"/>
    <a:srgbClr val="900261"/>
    <a:srgbClr val="70AC2E"/>
    <a:srgbClr val="009900"/>
    <a:srgbClr val="388690"/>
    <a:srgbClr val="0088B8"/>
    <a:srgbClr val="C80000"/>
    <a:srgbClr val="BF0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04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70AC2E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Companies may have scholarships available 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70AC2E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Companies 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B22CA-2DA2-442B-80D9-7DC4DC4F0393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gm:t>
    </dgm:pt>
    <dgm:pt modelId="{5C2176DC-9CBF-42F1-AC72-6F145D5E1C1A}" type="par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6C7A8-FDFA-4468-9335-52543041142B}" type="sib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5B99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5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5"/>
      <dgm:spPr/>
    </dgm:pt>
    <dgm:pt modelId="{C4B01E35-4295-4EA2-9E5F-980532AB6CE5}" type="pres">
      <dgm:prSet presAssocID="{277BE417-03EF-4697-9F53-959049A083A9}" presName="dstNode" presStyleLbl="node1" presStyleIdx="0" presStyleCnt="5"/>
      <dgm:spPr/>
    </dgm:pt>
    <dgm:pt modelId="{F2738B41-2685-4679-BD58-CDECA3A82757}" type="pres">
      <dgm:prSet presAssocID="{6FEDE659-102A-4A7C-86FD-956EB086DA44}" presName="text_1" presStyleLbl="node1" presStyleIdx="0" presStyleCnt="5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5"/>
      <dgm:spPr/>
    </dgm:pt>
    <dgm:pt modelId="{FC52576A-7CE8-4868-A78B-36FB5DE236BC}" type="pres">
      <dgm:prSet presAssocID="{2FDB22CA-2DA2-442B-80D9-7DC4DC4F0393}" presName="text_2" presStyleLbl="node1" presStyleIdx="1" presStyleCnt="5">
        <dgm:presLayoutVars>
          <dgm:bulletEnabled val="1"/>
        </dgm:presLayoutVars>
      </dgm:prSet>
      <dgm:spPr/>
    </dgm:pt>
    <dgm:pt modelId="{C5992036-4F06-43C2-A900-C381F698221E}" type="pres">
      <dgm:prSet presAssocID="{2FDB22CA-2DA2-442B-80D9-7DC4DC4F0393}" presName="accent_2" presStyleCnt="0"/>
      <dgm:spPr/>
    </dgm:pt>
    <dgm:pt modelId="{00BA28D8-042E-4858-A087-98FC2E379814}" type="pres">
      <dgm:prSet presAssocID="{2FDB22CA-2DA2-442B-80D9-7DC4DC4F0393}" presName="accentRepeatNode" presStyleLbl="solidFgAcc1" presStyleIdx="1" presStyleCnt="5"/>
      <dgm:spPr/>
    </dgm:pt>
    <dgm:pt modelId="{AE4527A6-D6AE-4CE4-8AAD-FF15FB11E02D}" type="pres">
      <dgm:prSet presAssocID="{B998C87C-37CB-4181-81BB-B718E64A31DC}" presName="text_3" presStyleLbl="node1" presStyleIdx="2" presStyleCnt="5">
        <dgm:presLayoutVars>
          <dgm:bulletEnabled val="1"/>
        </dgm:presLayoutVars>
      </dgm:prSet>
      <dgm:spPr/>
    </dgm:pt>
    <dgm:pt modelId="{B7F504A6-E6F9-4419-90F0-30DBAAACD715}" type="pres">
      <dgm:prSet presAssocID="{B998C87C-37CB-4181-81BB-B718E64A31DC}" presName="accent_3" presStyleCnt="0"/>
      <dgm:spPr/>
    </dgm:pt>
    <dgm:pt modelId="{297862ED-8CDE-4ECE-9964-09915C801F19}" type="pres">
      <dgm:prSet presAssocID="{B998C87C-37CB-4181-81BB-B718E64A31DC}" presName="accentRepeatNode" presStyleLbl="solidFgAcc1" presStyleIdx="2" presStyleCnt="5"/>
      <dgm:spPr/>
    </dgm:pt>
    <dgm:pt modelId="{CA0BA264-5FDD-4D80-98C4-8BFA3A26E17C}" type="pres">
      <dgm:prSet presAssocID="{AFA56675-EB12-4AB7-A0F2-DD6F8436F2C3}" presName="text_4" presStyleLbl="node1" presStyleIdx="3" presStyleCnt="5">
        <dgm:presLayoutVars>
          <dgm:bulletEnabled val="1"/>
        </dgm:presLayoutVars>
      </dgm:prSet>
      <dgm:spPr/>
    </dgm:pt>
    <dgm:pt modelId="{9E7B7903-AA80-4054-BC5C-4D4820C546E1}" type="pres">
      <dgm:prSet presAssocID="{AFA56675-EB12-4AB7-A0F2-DD6F8436F2C3}" presName="accent_4" presStyleCnt="0"/>
      <dgm:spPr/>
    </dgm:pt>
    <dgm:pt modelId="{8D1E3182-96F9-438C-AF7C-A268279CF296}" type="pres">
      <dgm:prSet presAssocID="{AFA56675-EB12-4AB7-A0F2-DD6F8436F2C3}" presName="accentRepeatNode" presStyleLbl="solidFgAcc1" presStyleIdx="3" presStyleCnt="5"/>
      <dgm:spPr/>
    </dgm:pt>
    <dgm:pt modelId="{B001E0F5-DE18-42BD-ADE0-A12A80B0A607}" type="pres">
      <dgm:prSet presAssocID="{40B5EE47-6841-4D92-B336-2664B6935F65}" presName="text_5" presStyleLbl="node1" presStyleIdx="4" presStyleCnt="5">
        <dgm:presLayoutVars>
          <dgm:bulletEnabled val="1"/>
        </dgm:presLayoutVars>
      </dgm:prSet>
      <dgm:spPr/>
    </dgm:pt>
    <dgm:pt modelId="{62F121B6-B37E-46E3-85B0-A66DA300585D}" type="pres">
      <dgm:prSet presAssocID="{40B5EE47-6841-4D92-B336-2664B6935F65}" presName="accent_5" presStyleCnt="0"/>
      <dgm:spPr/>
    </dgm:pt>
    <dgm:pt modelId="{8C0C7A27-A2B1-4BEA-B7D5-48CDAADCFF7A}" type="pres">
      <dgm:prSet presAssocID="{40B5EE47-6841-4D92-B336-2664B6935F65}" presName="accentRepeatNode" presStyleLbl="solidFgAcc1" presStyleIdx="4" presStyleCnt="5"/>
      <dgm:spPr/>
    </dgm:pt>
  </dgm:ptLst>
  <dgm:cxnLst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C77D272D-3F67-45CD-9A0D-130131ABAC77}" srcId="{277BE417-03EF-4697-9F53-959049A083A9}" destId="{2FDB22CA-2DA2-442B-80D9-7DC4DC4F0393}" srcOrd="1" destOrd="0" parTransId="{5C2176DC-9CBF-42F1-AC72-6F145D5E1C1A}" sibTransId="{A3B6C7A8-FDFA-4468-9335-52543041142B}"/>
    <dgm:cxn modelId="{26C7DE5C-C8B9-47C4-B630-B1DA24A279EA}" type="presOf" srcId="{40B5EE47-6841-4D92-B336-2664B6935F65}" destId="{B001E0F5-DE18-42BD-ADE0-A12A80B0A607}" srcOrd="0" destOrd="0" presId="urn:microsoft.com/office/officeart/2008/layout/VerticalCurvedList"/>
    <dgm:cxn modelId="{E6F9AD49-FE03-4F75-B0A1-5316FA7D02DB}" type="presOf" srcId="{AFA56675-EB12-4AB7-A0F2-DD6F8436F2C3}" destId="{CA0BA264-5FDD-4D80-98C4-8BFA3A26E17C}" srcOrd="0" destOrd="0" presId="urn:microsoft.com/office/officeart/2008/layout/VerticalCurvedList"/>
    <dgm:cxn modelId="{0AED214F-C43B-4D8F-AFAE-B71AE7D9CB0F}" srcId="{277BE417-03EF-4697-9F53-959049A083A9}" destId="{40B5EE47-6841-4D92-B336-2664B6935F65}" srcOrd="4" destOrd="0" parTransId="{5E61E652-25AE-4D46-AD2A-0FF048F319AA}" sibTransId="{34A42829-1E80-4C37-ABAE-D36B8E833DAE}"/>
    <dgm:cxn modelId="{15FF2B80-8500-4E82-B04D-5AC2AEDF8145}" srcId="{277BE417-03EF-4697-9F53-959049A083A9}" destId="{AFA56675-EB12-4AB7-A0F2-DD6F8436F2C3}" srcOrd="3" destOrd="0" parTransId="{2F283BD2-8B51-4312-82E9-690F1640D185}" sibTransId="{583B73C7-693F-4B94-A19C-38A9FCF6FDD9}"/>
    <dgm:cxn modelId="{58F02896-5764-4D22-8844-630C71F7067E}" type="presOf" srcId="{2FDB22CA-2DA2-442B-80D9-7DC4DC4F0393}" destId="{FC52576A-7CE8-4868-A78B-36FB5DE236BC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2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02CB90D6-2DAA-4450-B2B2-1D5301DC656B}" type="presOf" srcId="{B998C87C-37CB-4181-81BB-B718E64A31DC}" destId="{AE4527A6-D6AE-4CE4-8AAD-FF15FB11E02D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C7956611-0710-4C5A-8966-6631E03B3204}" type="presParOf" srcId="{4DACA730-C81C-4697-87A3-6CF51FAA60C5}" destId="{FC52576A-7CE8-4868-A78B-36FB5DE236BC}" srcOrd="3" destOrd="0" presId="urn:microsoft.com/office/officeart/2008/layout/VerticalCurvedList"/>
    <dgm:cxn modelId="{C98C539B-55A5-4DFF-84AD-8DC07FF1F636}" type="presParOf" srcId="{4DACA730-C81C-4697-87A3-6CF51FAA60C5}" destId="{C5992036-4F06-43C2-A900-C381F698221E}" srcOrd="4" destOrd="0" presId="urn:microsoft.com/office/officeart/2008/layout/VerticalCurvedList"/>
    <dgm:cxn modelId="{5FB00DDA-A76A-4A2C-BD42-08FD42BDB2D5}" type="presParOf" srcId="{C5992036-4F06-43C2-A900-C381F698221E}" destId="{00BA28D8-042E-4858-A087-98FC2E379814}" srcOrd="0" destOrd="0" presId="urn:microsoft.com/office/officeart/2008/layout/VerticalCurvedList"/>
    <dgm:cxn modelId="{687D0DE4-3407-4525-9DBA-B6E91E039108}" type="presParOf" srcId="{4DACA730-C81C-4697-87A3-6CF51FAA60C5}" destId="{AE4527A6-D6AE-4CE4-8AAD-FF15FB11E02D}" srcOrd="5" destOrd="0" presId="urn:microsoft.com/office/officeart/2008/layout/VerticalCurvedList"/>
    <dgm:cxn modelId="{E76A35BA-FAEE-48B5-A300-4434C6750041}" type="presParOf" srcId="{4DACA730-C81C-4697-87A3-6CF51FAA60C5}" destId="{B7F504A6-E6F9-4419-90F0-30DBAAACD715}" srcOrd="6" destOrd="0" presId="urn:microsoft.com/office/officeart/2008/layout/VerticalCurvedList"/>
    <dgm:cxn modelId="{C3A9E97B-31C2-47C4-AD38-47A47274A5BA}" type="presParOf" srcId="{B7F504A6-E6F9-4419-90F0-30DBAAACD715}" destId="{297862ED-8CDE-4ECE-9964-09915C801F19}" srcOrd="0" destOrd="0" presId="urn:microsoft.com/office/officeart/2008/layout/VerticalCurvedList"/>
    <dgm:cxn modelId="{EB1667D6-836B-4F04-91B3-70C4E32A0662}" type="presParOf" srcId="{4DACA730-C81C-4697-87A3-6CF51FAA60C5}" destId="{CA0BA264-5FDD-4D80-98C4-8BFA3A26E17C}" srcOrd="7" destOrd="0" presId="urn:microsoft.com/office/officeart/2008/layout/VerticalCurvedList"/>
    <dgm:cxn modelId="{C91813D6-9712-4D44-86DB-9B18AFBDF509}" type="presParOf" srcId="{4DACA730-C81C-4697-87A3-6CF51FAA60C5}" destId="{9E7B7903-AA80-4054-BC5C-4D4820C546E1}" srcOrd="8" destOrd="0" presId="urn:microsoft.com/office/officeart/2008/layout/VerticalCurvedList"/>
    <dgm:cxn modelId="{220FC4A0-8314-4436-BCB7-97D39B34F860}" type="presParOf" srcId="{9E7B7903-AA80-4054-BC5C-4D4820C546E1}" destId="{8D1E3182-96F9-438C-AF7C-A268279CF296}" srcOrd="0" destOrd="0" presId="urn:microsoft.com/office/officeart/2008/layout/VerticalCurvedList"/>
    <dgm:cxn modelId="{3D4E21B4-13DC-48E5-AC54-44D6D11D4CA9}" type="presParOf" srcId="{4DACA730-C81C-4697-87A3-6CF51FAA60C5}" destId="{B001E0F5-DE18-42BD-ADE0-A12A80B0A607}" srcOrd="9" destOrd="0" presId="urn:microsoft.com/office/officeart/2008/layout/VerticalCurvedList"/>
    <dgm:cxn modelId="{13A501F4-D944-4367-819A-BE8862D12803}" type="presParOf" srcId="{4DACA730-C81C-4697-87A3-6CF51FAA60C5}" destId="{62F121B6-B37E-46E3-85B0-A66DA300585D}" srcOrd="10" destOrd="0" presId="urn:microsoft.com/office/officeart/2008/layout/VerticalCurvedList"/>
    <dgm:cxn modelId="{CF01F1AE-838C-455F-BCA1-F3E598536B1A}" type="presParOf" srcId="{62F121B6-B37E-46E3-85B0-A66DA300585D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2020,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6B95C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</dgm:pt>
    <dgm:pt modelId="{32E2B2D4-5D81-4E02-BF5F-CA5FC3672B12}" type="pres">
      <dgm:prSet presAssocID="{0F81FF52-536F-40DB-A4B6-C4E48ED31DDF}" presName="roof" presStyleLbl="dkBgShp" presStyleIdx="0" presStyleCnt="2"/>
      <dgm:spPr/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</dgm:pt>
    <dgm:pt modelId="{87A24CA5-A769-4AD8-9829-CACB8FAAEB88}" type="pres">
      <dgm:prSet presAssocID="{0F81FF52-536F-40DB-A4B6-C4E48ED31DDF}" presName="base" presStyleLbl="dkBgShp" presStyleIdx="1" presStyleCnt="2"/>
      <dgm:spPr/>
    </dgm:pt>
  </dgm:ptLst>
  <dgm:cxnLst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78FF42-6BC8-4D6D-9CAC-B6C094BA474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E726A-8F1C-44CD-B01D-875DAF9F01D1}" type="pres">
      <dgm:prSet presAssocID="{2078FF42-6BC8-4D6D-9CAC-B6C094BA47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54D5F165-55D7-4E15-B622-EF8ED3928E66}" type="presOf" srcId="{2078FF42-6BC8-4D6D-9CAC-B6C094BA4747}" destId="{48FE726A-8F1C-44CD-B01D-875DAF9F01D1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40553" custScaleY="131336" custLinFactNeighborX="768" custLinFactNeighborY="384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20737" custScaleY="115899" custLinFactNeighborX="1178" custLinFactNeighborY="342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40604" custScaleY="131253" custLinFactNeighborX="4583" custLinFactNeighborY="3498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9483" custScaleY="118363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40553" custScaleY="131336" custLinFactNeighborX="-4058" custLinFactNeighborY="4183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00B050"/>
        </a:solidFill>
      </dgm:spPr>
      <dgm:t>
        <a:bodyPr/>
        <a:lstStyle/>
        <a:p>
          <a:pPr algn="r"/>
          <a:r>
            <a:rPr lang="en-US" sz="23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2903" custScaleY="122140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9483" custScaleY="114523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40553" custScaleY="131336" custLinFactNeighborX="-6118" custLinFactNeighborY="-4525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5589D4D2-72C2-413E-A33A-31BB77196EB0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 tIns="91440"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27D47-7AB2-4A85-896B-4A9B8E0239B6}" type="parTrans" cxnId="{BE507062-C57B-467A-A4C4-192C69DE81C4}">
      <dgm:prSet/>
      <dgm:spPr/>
      <dgm:t>
        <a:bodyPr/>
        <a:lstStyle/>
        <a:p>
          <a:endParaRPr lang="en-US"/>
        </a:p>
      </dgm:t>
    </dgm:pt>
    <dgm:pt modelId="{01A36BC3-3102-4DE8-B6B9-D63C8873FDC1}" type="sibTrans" cxnId="{BE507062-C57B-467A-A4C4-192C69DE81C4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005B9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417C55BB-9C0C-49FF-B9F9-E90978283374}">
      <dgm:prSet phldrT="[Text]" custT="1"/>
      <dgm:spPr>
        <a:solidFill>
          <a:srgbClr val="36369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gm:t>
    </dgm:pt>
    <dgm:pt modelId="{7B758AE9-E849-4AB2-9339-2A28F1B24B07}" type="parTrans" cxnId="{B9CBDDBE-6E11-424D-83A0-BCF2801A7EFF}">
      <dgm:prSet/>
      <dgm:spPr/>
      <dgm:t>
        <a:bodyPr/>
        <a:lstStyle/>
        <a:p>
          <a:endParaRPr lang="en-US"/>
        </a:p>
      </dgm:t>
    </dgm:pt>
    <dgm:pt modelId="{22304306-595D-441C-A1DA-8F0F5A6E4A1D}" type="sibTrans" cxnId="{B9CBDDBE-6E11-424D-83A0-BCF2801A7EFF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38869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719A239B-CEE5-4DA2-8F14-4AEE81A18F27}">
      <dgm:prSet phldrT="[Text]"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937EF-DAF7-4DC0-84CB-5271CE513D18}" type="parTrans" cxnId="{E2D11879-0242-4A59-91DA-4B48F55D7742}">
      <dgm:prSet/>
      <dgm:spPr/>
      <dgm:t>
        <a:bodyPr/>
        <a:lstStyle/>
        <a:p>
          <a:endParaRPr lang="en-US"/>
        </a:p>
      </dgm:t>
    </dgm:pt>
    <dgm:pt modelId="{9ACD6028-6114-47C8-8E84-7842C1F7B549}" type="sibTrans" cxnId="{E2D11879-0242-4A59-91DA-4B48F55D7742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89B353FF-B327-46D2-973E-1A87E0A0B1CA}" type="pres">
      <dgm:prSet presAssocID="{417C55BB-9C0C-49FF-B9F9-E90978283374}" presName="node" presStyleLbl="node1" presStyleIdx="1" presStyleCnt="7">
        <dgm:presLayoutVars>
          <dgm:bulletEnabled val="1"/>
        </dgm:presLayoutVars>
      </dgm:prSet>
      <dgm:spPr/>
    </dgm:pt>
    <dgm:pt modelId="{465366DD-8449-4E6D-864B-06F5EB8CBA7D}" type="pres">
      <dgm:prSet presAssocID="{22304306-595D-441C-A1DA-8F0F5A6E4A1D}" presName="sibTrans" presStyleCnt="0"/>
      <dgm:spPr/>
    </dgm:pt>
    <dgm:pt modelId="{CDEE28F6-8557-4C61-806D-9477FA4C4D2A}" type="pres">
      <dgm:prSet presAssocID="{5589D4D2-72C2-413E-A33A-31BB77196EB0}" presName="node" presStyleLbl="node1" presStyleIdx="2" presStyleCnt="7">
        <dgm:presLayoutVars>
          <dgm:bulletEnabled val="1"/>
        </dgm:presLayoutVars>
      </dgm:prSet>
      <dgm:spPr/>
    </dgm:pt>
    <dgm:pt modelId="{3A67F38C-741C-47AB-8331-EF763792AB97}" type="pres">
      <dgm:prSet presAssocID="{01A36BC3-3102-4DE8-B6B9-D63C8873FDC1}" presName="sibTrans" presStyleCnt="0"/>
      <dgm:spPr/>
    </dgm:pt>
    <dgm:pt modelId="{B0C99F12-FC81-415D-AEAD-4E552DEABC5C}" type="pres">
      <dgm:prSet presAssocID="{D8C1DA9E-C270-47F3-8537-BEC065CD2B7B}" presName="node" presStyleLbl="node1" presStyleIdx="3" presStyleCnt="7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4" presStyleCnt="7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9CC3FE66-C604-44B9-9B50-FFB4E40C94DD}" type="pres">
      <dgm:prSet presAssocID="{719A239B-CEE5-4DA2-8F14-4AEE81A18F27}" presName="node" presStyleLbl="node1" presStyleIdx="5" presStyleCnt="7">
        <dgm:presLayoutVars>
          <dgm:bulletEnabled val="1"/>
        </dgm:presLayoutVars>
      </dgm:prSet>
      <dgm:spPr/>
    </dgm:pt>
    <dgm:pt modelId="{116A251F-1FAC-422C-B1E7-F459C3E97F25}" type="pres">
      <dgm:prSet presAssocID="{9ACD6028-6114-47C8-8E84-7842C1F7B549}" presName="sibTrans" presStyleCnt="0"/>
      <dgm:spPr/>
    </dgm:pt>
    <dgm:pt modelId="{5927B7F6-1A6B-4BE6-9A00-80A8F3451E16}" type="pres">
      <dgm:prSet presAssocID="{AD7597D9-ABC0-4EC3-89D4-C86B04A32E7F}" presName="node" presStyleLbl="node1" presStyleIdx="6" presStyleCnt="7">
        <dgm:presLayoutVars>
          <dgm:bulletEnabled val="1"/>
        </dgm:presLayoutVars>
      </dgm:prSet>
      <dgm:spPr/>
    </dgm:pt>
  </dgm:ptLst>
  <dgm:cxnLst>
    <dgm:cxn modelId="{FCB83107-FC92-4F39-BF00-5C2BC35EF1CE}" type="presOf" srcId="{719A239B-CEE5-4DA2-8F14-4AEE81A18F27}" destId="{9CC3FE66-C604-44B9-9B50-FFB4E40C94DD}" srcOrd="0" destOrd="0" presId="urn:microsoft.com/office/officeart/2005/8/layout/default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4" destOrd="0" parTransId="{E179DA5B-140C-471A-898C-4657F12B06A0}" sibTransId="{EB68A225-BE81-4DC1-81B8-068F9FE0209B}"/>
    <dgm:cxn modelId="{BE507062-C57B-467A-A4C4-192C69DE81C4}" srcId="{2C3B3EE8-1974-4721-AEB7-E3A2FDF93822}" destId="{5589D4D2-72C2-413E-A33A-31BB77196EB0}" srcOrd="2" destOrd="0" parTransId="{56327D47-7AB2-4A85-896B-4A9B8E0239B6}" sibTransId="{01A36BC3-3102-4DE8-B6B9-D63C8873FDC1}"/>
    <dgm:cxn modelId="{455C3D6A-6EA4-453A-9DCD-288D4A82C096}" srcId="{2C3B3EE8-1974-4721-AEB7-E3A2FDF93822}" destId="{D8C1DA9E-C270-47F3-8537-BEC065CD2B7B}" srcOrd="3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FF06736F-8B0A-45A4-A7AB-0870F545755E}" type="presOf" srcId="{5589D4D2-72C2-413E-A33A-31BB77196EB0}" destId="{CDEE28F6-8557-4C61-806D-9477FA4C4D2A}" srcOrd="0" destOrd="0" presId="urn:microsoft.com/office/officeart/2005/8/layout/default"/>
    <dgm:cxn modelId="{E8052E73-889C-42CC-B186-39F1DA834144}" type="presOf" srcId="{417C55BB-9C0C-49FF-B9F9-E90978283374}" destId="{89B353FF-B327-46D2-973E-1A87E0A0B1CA}" srcOrd="0" destOrd="0" presId="urn:microsoft.com/office/officeart/2005/8/layout/default"/>
    <dgm:cxn modelId="{E2D11879-0242-4A59-91DA-4B48F55D7742}" srcId="{2C3B3EE8-1974-4721-AEB7-E3A2FDF93822}" destId="{719A239B-CEE5-4DA2-8F14-4AEE81A18F27}" srcOrd="5" destOrd="0" parTransId="{06F937EF-DAF7-4DC0-84CB-5271CE513D18}" sibTransId="{9ACD6028-6114-47C8-8E84-7842C1F7B549}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6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B9CBDDBE-6E11-424D-83A0-BCF2801A7EFF}" srcId="{2C3B3EE8-1974-4721-AEB7-E3A2FDF93822}" destId="{417C55BB-9C0C-49FF-B9F9-E90978283374}" srcOrd="1" destOrd="0" parTransId="{7B758AE9-E849-4AB2-9339-2A28F1B24B07}" sibTransId="{22304306-595D-441C-A1DA-8F0F5A6E4A1D}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41A780CA-A0DE-4ED6-B8FF-A97CF1721C80}" type="presParOf" srcId="{8E94DB06-A882-425C-B771-3778FC160372}" destId="{89B353FF-B327-46D2-973E-1A87E0A0B1CA}" srcOrd="2" destOrd="0" presId="urn:microsoft.com/office/officeart/2005/8/layout/default"/>
    <dgm:cxn modelId="{A2E7D979-6B75-44FD-8CA3-4F31F339BC26}" type="presParOf" srcId="{8E94DB06-A882-425C-B771-3778FC160372}" destId="{465366DD-8449-4E6D-864B-06F5EB8CBA7D}" srcOrd="3" destOrd="0" presId="urn:microsoft.com/office/officeart/2005/8/layout/default"/>
    <dgm:cxn modelId="{86B86776-146A-4EC9-9FED-FA2740516435}" type="presParOf" srcId="{8E94DB06-A882-425C-B771-3778FC160372}" destId="{CDEE28F6-8557-4C61-806D-9477FA4C4D2A}" srcOrd="4" destOrd="0" presId="urn:microsoft.com/office/officeart/2005/8/layout/default"/>
    <dgm:cxn modelId="{1ECA31CB-EA35-42C4-86D8-4D60C49AB3E8}" type="presParOf" srcId="{8E94DB06-A882-425C-B771-3778FC160372}" destId="{3A67F38C-741C-47AB-8331-EF763792AB97}" srcOrd="5" destOrd="0" presId="urn:microsoft.com/office/officeart/2005/8/layout/default"/>
    <dgm:cxn modelId="{990C8A6C-D149-4330-A646-22D1E47E180B}" type="presParOf" srcId="{8E94DB06-A882-425C-B771-3778FC160372}" destId="{B0C99F12-FC81-415D-AEAD-4E552DEABC5C}" srcOrd="6" destOrd="0" presId="urn:microsoft.com/office/officeart/2005/8/layout/default"/>
    <dgm:cxn modelId="{A6338025-C737-4DE7-B726-A19AABC8FBDD}" type="presParOf" srcId="{8E94DB06-A882-425C-B771-3778FC160372}" destId="{1A80CB66-F6F8-4D2B-A0F6-D7E51B69A853}" srcOrd="7" destOrd="0" presId="urn:microsoft.com/office/officeart/2005/8/layout/default"/>
    <dgm:cxn modelId="{296ECE5A-191C-490B-8189-D5E32408D67D}" type="presParOf" srcId="{8E94DB06-A882-425C-B771-3778FC160372}" destId="{2EEFF565-0FA5-4AFE-8EC9-CF46641B257F}" srcOrd="8" destOrd="0" presId="urn:microsoft.com/office/officeart/2005/8/layout/default"/>
    <dgm:cxn modelId="{1723EBED-DB26-42EA-A03A-E1F7E6C99A98}" type="presParOf" srcId="{8E94DB06-A882-425C-B771-3778FC160372}" destId="{3531B753-653F-4E59-B2F5-08469469C2DA}" srcOrd="9" destOrd="0" presId="urn:microsoft.com/office/officeart/2005/8/layout/default"/>
    <dgm:cxn modelId="{46FE0B7A-3BFB-46DA-8291-0C9B4A88EA44}" type="presParOf" srcId="{8E94DB06-A882-425C-B771-3778FC160372}" destId="{9CC3FE66-C604-44B9-9B50-FFB4E40C94DD}" srcOrd="10" destOrd="0" presId="urn:microsoft.com/office/officeart/2005/8/layout/default"/>
    <dgm:cxn modelId="{3061D131-729B-42DD-A383-A2B6E2C24548}" type="presParOf" srcId="{8E94DB06-A882-425C-B771-3778FC160372}" destId="{116A251F-1FAC-422C-B1E7-F459C3E97F25}" srcOrd="11" destOrd="0" presId="urn:microsoft.com/office/officeart/2005/8/layout/default"/>
    <dgm:cxn modelId="{9C8C247E-C18C-4EC2-AF61-A954A8DA53B9}" type="presParOf" srcId="{8E94DB06-A882-425C-B771-3778FC160372}" destId="{5927B7F6-1A6B-4BE6-9A00-80A8F3451E16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vary by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 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Companies may have scholarships available 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Companies 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452604" y="299941"/>
          <a:ext cx="7405375" cy="60026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sp:txBody>
      <dsp:txXfrm>
        <a:off x="452604" y="299941"/>
        <a:ext cx="7405375" cy="600267"/>
      </dsp:txXfrm>
    </dsp:sp>
    <dsp:sp modelId="{85B04281-9A45-4F2A-ADFB-2AFDD8F4A1E8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576A-7CE8-4868-A78B-36FB5DE236BC}">
      <dsp:nvSpPr>
        <dsp:cNvPr id="0" name=""/>
        <dsp:cNvSpPr/>
      </dsp:nvSpPr>
      <dsp:spPr>
        <a:xfrm>
          <a:off x="882738" y="1200053"/>
          <a:ext cx="6975241" cy="600267"/>
        </a:xfrm>
        <a:prstGeom prst="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myStudentAid mobile app</a:t>
          </a:r>
        </a:p>
      </dsp:txBody>
      <dsp:txXfrm>
        <a:off x="882738" y="1200053"/>
        <a:ext cx="6975241" cy="600267"/>
      </dsp:txXfrm>
    </dsp:sp>
    <dsp:sp modelId="{00BA28D8-042E-4858-A087-98FC2E379814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27A6-D6AE-4CE4-8AAD-FF15FB11E02D}">
      <dsp:nvSpPr>
        <dsp:cNvPr id="0" name=""/>
        <dsp:cNvSpPr/>
      </dsp:nvSpPr>
      <dsp:spPr>
        <a:xfrm>
          <a:off x="1014754" y="2100166"/>
          <a:ext cx="6843224" cy="600267"/>
        </a:xfrm>
        <a:prstGeom prst="rect">
          <a:avLst/>
        </a:prstGeom>
        <a:solidFill>
          <a:srgbClr val="005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1014754" y="2100166"/>
        <a:ext cx="6843224" cy="600267"/>
      </dsp:txXfrm>
    </dsp:sp>
    <dsp:sp modelId="{297862ED-8CDE-4ECE-9964-09915C801F19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A264-5FDD-4D80-98C4-8BFA3A26E17C}">
      <dsp:nvSpPr>
        <dsp:cNvPr id="0" name=""/>
        <dsp:cNvSpPr/>
      </dsp:nvSpPr>
      <dsp:spPr>
        <a:xfrm>
          <a:off x="882738" y="3000278"/>
          <a:ext cx="6975241" cy="60026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882738" y="3000278"/>
        <a:ext cx="6975241" cy="600267"/>
      </dsp:txXfrm>
    </dsp:sp>
    <dsp:sp modelId="{8D1E3182-96F9-438C-AF7C-A268279CF296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1E0F5-DE18-42BD-ADE0-A12A80B0A607}">
      <dsp:nvSpPr>
        <dsp:cNvPr id="0" name=""/>
        <dsp:cNvSpPr/>
      </dsp:nvSpPr>
      <dsp:spPr>
        <a:xfrm>
          <a:off x="452604" y="3900391"/>
          <a:ext cx="7405375" cy="60026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452604" y="3900391"/>
        <a:ext cx="7405375" cy="600267"/>
      </dsp:txXfrm>
    </dsp:sp>
    <dsp:sp modelId="{8C0C7A27-A2B1-4BEA-B7D5-48CDAADCFF7A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2020,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6B95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784857" y="-228592"/>
          <a:ext cx="5577840" cy="5212063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637524" y="735638"/>
        <a:ext cx="2058488" cy="1551209"/>
      </dsp:txXfrm>
    </dsp:sp>
    <dsp:sp modelId="{12A9E0E2-F062-49BB-8602-5660ED6764EF}">
      <dsp:nvSpPr>
        <dsp:cNvPr id="0" name=""/>
        <dsp:cNvSpPr/>
      </dsp:nvSpPr>
      <dsp:spPr>
        <a:xfrm>
          <a:off x="1027083" y="243292"/>
          <a:ext cx="4791443" cy="459944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08366" y="2625149"/>
        <a:ext cx="1768270" cy="1368883"/>
      </dsp:txXfrm>
    </dsp:sp>
    <dsp:sp modelId="{D437C0E5-3883-4F51-8AF0-A5736AFED719}">
      <dsp:nvSpPr>
        <dsp:cNvPr id="0" name=""/>
        <dsp:cNvSpPr/>
      </dsp:nvSpPr>
      <dsp:spPr>
        <a:xfrm>
          <a:off x="982656" y="229581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524020" y="2611581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939776" y="118205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490839" y="1008067"/>
        <a:ext cx="1798206" cy="1435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935244" y="-103367"/>
          <a:ext cx="5579864" cy="520877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824816" y="2594031"/>
        <a:ext cx="2059235" cy="1550229"/>
      </dsp:txXfrm>
    </dsp:sp>
    <dsp:sp modelId="{D437C0E5-3883-4F51-8AF0-A5736AFED719}">
      <dsp:nvSpPr>
        <dsp:cNvPr id="0" name=""/>
        <dsp:cNvSpPr/>
      </dsp:nvSpPr>
      <dsp:spPr>
        <a:xfrm>
          <a:off x="1149900" y="62337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91264" y="2444337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107020" y="-4903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658083" y="840823"/>
        <a:ext cx="1798206" cy="1435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1172460" y="13584"/>
          <a:ext cx="4741678" cy="469723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627972" y="2446079"/>
        <a:ext cx="1749905" cy="1397985"/>
      </dsp:txXfrm>
    </dsp:sp>
    <dsp:sp modelId="{D437C0E5-3883-4F51-8AF0-A5736AFED719}">
      <dsp:nvSpPr>
        <dsp:cNvPr id="0" name=""/>
        <dsp:cNvSpPr/>
      </dsp:nvSpPr>
      <dsp:spPr>
        <a:xfrm>
          <a:off x="593338" y="-77829"/>
          <a:ext cx="5577840" cy="5212063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224165" y="2621274"/>
        <a:ext cx="2058488" cy="1551209"/>
      </dsp:txXfrm>
    </dsp:sp>
    <dsp:sp modelId="{9229149F-801D-4F67-9D73-4C2AACCF82D7}">
      <dsp:nvSpPr>
        <dsp:cNvPr id="0" name=""/>
        <dsp:cNvSpPr/>
      </dsp:nvSpPr>
      <dsp:spPr>
        <a:xfrm>
          <a:off x="1107020" y="-4903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658083" y="840823"/>
        <a:ext cx="1798206" cy="1435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73101" y="-62324"/>
          <a:ext cx="4877400" cy="4847121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67543" y="834393"/>
        <a:ext cx="1799993" cy="1442595"/>
      </dsp:txXfrm>
    </dsp:sp>
    <dsp:sp modelId="{12A9E0E2-F062-49BB-8602-5660ED6764EF}">
      <dsp:nvSpPr>
        <dsp:cNvPr id="0" name=""/>
        <dsp:cNvSpPr/>
      </dsp:nvSpPr>
      <dsp:spPr>
        <a:xfrm>
          <a:off x="1172460" y="89779"/>
          <a:ext cx="4741678" cy="454484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627972" y="2443357"/>
        <a:ext cx="1749905" cy="1352631"/>
      </dsp:txXfrm>
    </dsp:sp>
    <dsp:sp modelId="{D437C0E5-3883-4F51-8AF0-A5736AFED719}">
      <dsp:nvSpPr>
        <dsp:cNvPr id="0" name=""/>
        <dsp:cNvSpPr/>
      </dsp:nvSpPr>
      <dsp:spPr>
        <a:xfrm>
          <a:off x="1149900" y="62337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91264" y="2444337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511587" y="-423406"/>
          <a:ext cx="5577840" cy="5212063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142414" y="538343"/>
        <a:ext cx="2058488" cy="1551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346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5922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5115" y="93805"/>
        <a:ext cx="7703248" cy="639310"/>
      </dsp:txXfrm>
    </dsp:sp>
    <dsp:sp modelId="{443D72CA-1869-4825-99EF-C0B8C550FC19}">
      <dsp:nvSpPr>
        <dsp:cNvPr id="0" name=""/>
        <dsp:cNvSpPr/>
      </dsp:nvSpPr>
      <dsp:spPr>
        <a:xfrm>
          <a:off x="0" y="150210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4786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awarded primarily on the basis of financial need</a:t>
          </a:r>
        </a:p>
      </dsp:txBody>
      <dsp:txXfrm>
        <a:off x="465115" y="1182445"/>
        <a:ext cx="7703248" cy="639310"/>
      </dsp:txXfrm>
    </dsp:sp>
    <dsp:sp modelId="{08475D95-E27E-4029-BE42-BE3A26222AE7}">
      <dsp:nvSpPr>
        <dsp:cNvPr id="0" name=""/>
        <dsp:cNvSpPr/>
      </dsp:nvSpPr>
      <dsp:spPr>
        <a:xfrm>
          <a:off x="0" y="259074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23650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5115" y="2271085"/>
        <a:ext cx="7703248" cy="639310"/>
      </dsp:txXfrm>
    </dsp:sp>
    <dsp:sp modelId="{57A60454-84D6-4BED-BEC9-12B070F1FC2E}">
      <dsp:nvSpPr>
        <dsp:cNvPr id="0" name=""/>
        <dsp:cNvSpPr/>
      </dsp:nvSpPr>
      <dsp:spPr>
        <a:xfrm>
          <a:off x="0" y="367937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325140"/>
          <a:ext cx="7772418" cy="70848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5115" y="3359725"/>
        <a:ext cx="7703248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89B353FF-B327-46D2-973E-1A87E0A0B1CA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3636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</a:t>
          </a:r>
        </a:p>
      </dsp:txBody>
      <dsp:txXfrm>
        <a:off x="2942071" y="1503"/>
        <a:ext cx="2269256" cy="1361554"/>
      </dsp:txXfrm>
    </dsp:sp>
    <dsp:sp modelId="{CDEE28F6-8557-4C61-806D-9477FA4C4D2A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8254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005B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3886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9CC3FE66-C604-44B9-9B50-FFB4E40C94D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8254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1346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5922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Award aid on the basis of both merit and need</a:t>
          </a:r>
        </a:p>
      </dsp:txBody>
      <dsp:txXfrm>
        <a:off x="465115" y="93805"/>
        <a:ext cx="7703248" cy="639310"/>
      </dsp:txXfrm>
    </dsp:sp>
    <dsp:sp modelId="{4D3EE73A-68BC-42AB-B251-8A5A02D4F627}">
      <dsp:nvSpPr>
        <dsp:cNvPr id="0" name=""/>
        <dsp:cNvSpPr/>
      </dsp:nvSpPr>
      <dsp:spPr>
        <a:xfrm>
          <a:off x="0" y="150210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14786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5115" y="1182445"/>
        <a:ext cx="7703248" cy="639310"/>
      </dsp:txXfrm>
    </dsp:sp>
    <dsp:sp modelId="{EA3F7FBD-8ACA-4128-A928-7274DE21FB79}">
      <dsp:nvSpPr>
        <dsp:cNvPr id="0" name=""/>
        <dsp:cNvSpPr/>
      </dsp:nvSpPr>
      <dsp:spPr>
        <a:xfrm>
          <a:off x="0" y="2590740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23650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and/or institutional applications</a:t>
          </a:r>
        </a:p>
      </dsp:txBody>
      <dsp:txXfrm>
        <a:off x="465115" y="2271085"/>
        <a:ext cx="7703248" cy="639310"/>
      </dsp:txXfrm>
    </dsp:sp>
    <dsp:sp modelId="{41F457A7-B02D-463E-B929-EB8BE70C64ED}">
      <dsp:nvSpPr>
        <dsp:cNvPr id="0" name=""/>
        <dsp:cNvSpPr/>
      </dsp:nvSpPr>
      <dsp:spPr>
        <a:xfrm>
          <a:off x="0" y="3679379"/>
          <a:ext cx="8610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325140"/>
          <a:ext cx="7772418" cy="70848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vary by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institution</a:t>
          </a:r>
        </a:p>
      </dsp:txBody>
      <dsp:txXfrm>
        <a:off x="465115" y="3359725"/>
        <a:ext cx="7703248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0386" y="9201150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2018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5920740"/>
            <a:ext cx="6990080" cy="48006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2561" y="6135563"/>
            <a:ext cx="6990079" cy="2582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03348" tIns="51673" rIns="103348" bIns="5167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2756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What You Need to Know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1032756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              © 2018 NASFAA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20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23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25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34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35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37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38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6C4742A-79D8-4429-9E77-9C31B37638CE}" type="slidenum">
              <a:rPr lang="en-US" smtClean="0"/>
              <a:pPr defTabSz="965547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40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41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46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47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49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2018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1.png"/><Relationship Id="rId1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606369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75959808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951241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37760611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102527"/>
              </p:ext>
            </p:extLst>
          </p:nvPr>
        </p:nvGraphicFramePr>
        <p:xfrm>
          <a:off x="1006929" y="12954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81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3081134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9205"/>
              </p:ext>
            </p:extLst>
          </p:nvPr>
        </p:nvGraphicFramePr>
        <p:xfrm>
          <a:off x="381000" y="1295400"/>
          <a:ext cx="8610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833645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0737"/>
              </p:ext>
            </p:extLst>
          </p:nvPr>
        </p:nvGraphicFramePr>
        <p:xfrm>
          <a:off x="3810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358312"/>
              </p:ext>
            </p:extLst>
          </p:nvPr>
        </p:nvGraphicFramePr>
        <p:xfrm>
          <a:off x="381000" y="1524000"/>
          <a:ext cx="8610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689001"/>
              </p:ext>
            </p:extLst>
          </p:nvPr>
        </p:nvGraphicFramePr>
        <p:xfrm>
          <a:off x="1524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790371"/>
              </p:ext>
            </p:extLst>
          </p:nvPr>
        </p:nvGraphicFramePr>
        <p:xfrm>
          <a:off x="1524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FAFSA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award financial aid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FAFSA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2022-23 academic year, the FAFSA may be filed beginning October 1, 2021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colleges set FAFSA filing deadlines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37357455"/>
              </p:ext>
            </p:extLst>
          </p:nvPr>
        </p:nvGraphicFramePr>
        <p:xfrm>
          <a:off x="685800" y="11430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68" y="3200066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75782" y="14478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8" y="2423409"/>
            <a:ext cx="533400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3" y="5028866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226200" y="4078657"/>
            <a:ext cx="678800" cy="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FOTW or myStudentAid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 or myStudentAid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pic>
        <p:nvPicPr>
          <p:cNvPr id="4" name="Picture 2" descr="Features search and login options" title="Top of the new FAFSA home page">
            <a:extLst>
              <a:ext uri="{FF2B5EF4-FFF2-40B4-BE49-F238E27FC236}">
                <a16:creationId xmlns:a16="http://schemas.microsoft.com/office/drawing/2014/main" id="{D62F79DB-0629-442B-B0F3-38D2F2D4E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112" r="10656" b="6666"/>
          <a:stretch/>
        </p:blipFill>
        <p:spPr bwMode="auto">
          <a:xfrm>
            <a:off x="152400" y="10668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2E219-68BF-41A3-8E6A-643F9E735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17121"/>
            <a:ext cx="8985370" cy="482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FAFSA on the Web </a:t>
            </a:r>
            <a:r>
              <a:rPr lang="en-US" dirty="0">
                <a:solidFill>
                  <a:schemeClr val="tx2"/>
                </a:solidFill>
              </a:rPr>
              <a:t>(FOTW)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815CD-69D0-414B-A09A-1514AD9ECA4F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C9CD731-7DE4-41B6-ADF4-AC47FC5E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143000"/>
            <a:ext cx="2895600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Mobile ability to begin, complete, save, and submit the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7CC7D7-6283-47D1-A37B-E1C721DA2E92}"/>
              </a:ext>
            </a:extLst>
          </p:cNvPr>
          <p:cNvGrpSpPr/>
          <p:nvPr/>
        </p:nvGrpSpPr>
        <p:grpSpPr>
          <a:xfrm>
            <a:off x="76200" y="844153"/>
            <a:ext cx="3291840" cy="5169694"/>
            <a:chOff x="344478" y="-95250"/>
            <a:chExt cx="3291840" cy="5169694"/>
          </a:xfrm>
        </p:grpSpPr>
        <p:pic>
          <p:nvPicPr>
            <p:cNvPr id="19" name="Picture 18" descr="iPhone6_mockup_front_white.png">
              <a:extLst>
                <a:ext uri="{FF2B5EF4-FFF2-40B4-BE49-F238E27FC236}">
                  <a16:creationId xmlns:a16="http://schemas.microsoft.com/office/drawing/2014/main" id="{61B906E3-80AE-4C29-880A-C0ED2D7070F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0" name="Picture 2" descr="C:\Users\Kaegy.Pabulos\Documents\attachments\IMG_2030.PNG">
              <a:extLst>
                <a:ext uri="{FF2B5EF4-FFF2-40B4-BE49-F238E27FC236}">
                  <a16:creationId xmlns:a16="http://schemas.microsoft.com/office/drawing/2014/main" id="{AD1264BA-93BB-429F-8503-7A1ADB9D3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1" y="726018"/>
              <a:ext cx="1981200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81ED60-52DE-435A-B405-DE7880683B0F}"/>
              </a:ext>
            </a:extLst>
          </p:cNvPr>
          <p:cNvGrpSpPr/>
          <p:nvPr/>
        </p:nvGrpSpPr>
        <p:grpSpPr>
          <a:xfrm>
            <a:off x="2819400" y="844153"/>
            <a:ext cx="3291840" cy="5169694"/>
            <a:chOff x="344478" y="-95250"/>
            <a:chExt cx="3291840" cy="5169694"/>
          </a:xfrm>
        </p:grpSpPr>
        <p:pic>
          <p:nvPicPr>
            <p:cNvPr id="22" name="Picture 21" descr="iPhone6_mockup_front_white.png">
              <a:extLst>
                <a:ext uri="{FF2B5EF4-FFF2-40B4-BE49-F238E27FC236}">
                  <a16:creationId xmlns:a16="http://schemas.microsoft.com/office/drawing/2014/main" id="{17A5BD21-B951-473D-B564-D775B42D12A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BA5082-F9DF-4E10-8D6D-CE9ABE00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07322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CC6F9A-86BD-45DA-A0AC-A4BA88BC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20B637-72CE-4434-91D5-9C87FF2A5858}"/>
              </a:ext>
            </a:extLst>
          </p:cNvPr>
          <p:cNvGrpSpPr/>
          <p:nvPr/>
        </p:nvGrpSpPr>
        <p:grpSpPr>
          <a:xfrm>
            <a:off x="32657" y="844153"/>
            <a:ext cx="3291840" cy="5169694"/>
            <a:chOff x="344478" y="-95250"/>
            <a:chExt cx="3291840" cy="5169694"/>
          </a:xfrm>
        </p:grpSpPr>
        <p:pic>
          <p:nvPicPr>
            <p:cNvPr id="13" name="Picture 12" descr="iPhone6_mockup_front_white.png">
              <a:extLst>
                <a:ext uri="{FF2B5EF4-FFF2-40B4-BE49-F238E27FC236}">
                  <a16:creationId xmlns:a16="http://schemas.microsoft.com/office/drawing/2014/main" id="{6FD17D77-A937-4CFD-87FB-657C85E42E7C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A25812E-851B-4BC2-B4ED-5B0F50639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B8CAA7-51CC-4715-BD3D-56BECA9F23D5}"/>
              </a:ext>
            </a:extLst>
          </p:cNvPr>
          <p:cNvGrpSpPr/>
          <p:nvPr/>
        </p:nvGrpSpPr>
        <p:grpSpPr>
          <a:xfrm>
            <a:off x="2775368" y="856880"/>
            <a:ext cx="3291840" cy="5169694"/>
            <a:chOff x="2948359" y="-96507"/>
            <a:chExt cx="3291840" cy="5169694"/>
          </a:xfrm>
        </p:grpSpPr>
        <p:pic>
          <p:nvPicPr>
            <p:cNvPr id="19" name="Picture 18" descr="iPhone6_mockup_front_white.png">
              <a:extLst>
                <a:ext uri="{FF2B5EF4-FFF2-40B4-BE49-F238E27FC236}">
                  <a16:creationId xmlns:a16="http://schemas.microsoft.com/office/drawing/2014/main" id="{18AA537C-7171-482F-932D-2597BCE54BAD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359" y="-96507"/>
              <a:ext cx="3291840" cy="5169694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99988DA-C5A4-40C1-A2D3-9DB026EB6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4482" y="724761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3C49C3FA-E6F7-443D-95DB-E29AB778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465" y="1143000"/>
            <a:ext cx="2815535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protected the same as FOTW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Prompts applicant to create a save key, allowing completion at later time</a:t>
            </a:r>
          </a:p>
        </p:txBody>
      </p:sp>
    </p:spTree>
    <p:extLst>
      <p:ext uri="{BB962C8B-B14F-4D97-AF65-F5344CB8AC3E}">
        <p14:creationId xmlns:p14="http://schemas.microsoft.com/office/powerpoint/2010/main" val="3623665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4D445-E152-4D16-8858-C5C85BFB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6338D7-1C6C-4906-B27F-6E7734312C83}"/>
              </a:ext>
            </a:extLst>
          </p:cNvPr>
          <p:cNvGrpSpPr/>
          <p:nvPr/>
        </p:nvGrpSpPr>
        <p:grpSpPr>
          <a:xfrm>
            <a:off x="60960" y="990600"/>
            <a:ext cx="3291840" cy="5169694"/>
            <a:chOff x="138805" y="-96507"/>
            <a:chExt cx="3291840" cy="5169694"/>
          </a:xfrm>
        </p:grpSpPr>
        <p:pic>
          <p:nvPicPr>
            <p:cNvPr id="14" name="Picture 13" descr="iPhone6_mockup_front_white.png">
              <a:extLst>
                <a:ext uri="{FF2B5EF4-FFF2-40B4-BE49-F238E27FC236}">
                  <a16:creationId xmlns:a16="http://schemas.microsoft.com/office/drawing/2014/main" id="{2F36507D-BD52-4B32-B982-F84952F535C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05" y="-96507"/>
              <a:ext cx="3291840" cy="5169694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F51A4BD-24B6-48D9-A22D-8244012D7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84928" y="733228"/>
              <a:ext cx="1981198" cy="350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239FEB-31C7-4E4E-8427-72FDC0EEB4C5}"/>
              </a:ext>
            </a:extLst>
          </p:cNvPr>
          <p:cNvGrpSpPr/>
          <p:nvPr/>
        </p:nvGrpSpPr>
        <p:grpSpPr>
          <a:xfrm>
            <a:off x="2880360" y="988086"/>
            <a:ext cx="3291840" cy="5169694"/>
            <a:chOff x="138805" y="-96507"/>
            <a:chExt cx="3291840" cy="5169694"/>
          </a:xfrm>
        </p:grpSpPr>
        <p:pic>
          <p:nvPicPr>
            <p:cNvPr id="23" name="Picture 22" descr="iPhone6_mockup_front_white.png">
              <a:extLst>
                <a:ext uri="{FF2B5EF4-FFF2-40B4-BE49-F238E27FC236}">
                  <a16:creationId xmlns:a16="http://schemas.microsoft.com/office/drawing/2014/main" id="{D7640E6C-5374-4689-A0AA-7C908DA9240D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05" y="-96507"/>
              <a:ext cx="3291840" cy="5169694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C515F2B-7B1F-4E02-B808-6C7EDCA88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84928" y="724763"/>
              <a:ext cx="1981196" cy="352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9E83A49-8F69-46C8-8EB0-78027338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143000"/>
            <a:ext cx="2819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completion tracked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completion of each section indicated</a:t>
            </a:r>
          </a:p>
        </p:txBody>
      </p:sp>
    </p:spTree>
    <p:extLst>
      <p:ext uri="{BB962C8B-B14F-4D97-AF65-F5344CB8AC3E}">
        <p14:creationId xmlns:p14="http://schemas.microsoft.com/office/powerpoint/2010/main" val="15153246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4D445-E152-4D16-8858-C5C85BFB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myStudentAid Mobile App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4F16D-D661-4D85-8043-95DF488454DC}"/>
              </a:ext>
            </a:extLst>
          </p:cNvPr>
          <p:cNvGrpSpPr/>
          <p:nvPr/>
        </p:nvGrpSpPr>
        <p:grpSpPr>
          <a:xfrm>
            <a:off x="76200" y="968829"/>
            <a:ext cx="3291840" cy="5169694"/>
            <a:chOff x="2890206" y="-96507"/>
            <a:chExt cx="3291840" cy="5169694"/>
          </a:xfrm>
        </p:grpSpPr>
        <p:pic>
          <p:nvPicPr>
            <p:cNvPr id="14" name="Picture 13" descr="iPhone6_mockup_front_white.png">
              <a:extLst>
                <a:ext uri="{FF2B5EF4-FFF2-40B4-BE49-F238E27FC236}">
                  <a16:creationId xmlns:a16="http://schemas.microsoft.com/office/drawing/2014/main" id="{239C3DD4-5DC0-46CD-9F9B-78285CE53580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06" y="-96507"/>
              <a:ext cx="3291840" cy="5169694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E6DD64E-BDD9-4396-8F6D-6144739BC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527447" y="727278"/>
              <a:ext cx="1981194" cy="352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EEF5DA69-D235-4C03-843F-223393FE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143000"/>
            <a:ext cx="291084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signature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Confirmation of submission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EFC calculation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E140C-E3CF-4BCC-9953-F1BECA01FC11}"/>
              </a:ext>
            </a:extLst>
          </p:cNvPr>
          <p:cNvGrpSpPr/>
          <p:nvPr/>
        </p:nvGrpSpPr>
        <p:grpSpPr>
          <a:xfrm>
            <a:off x="2895600" y="968829"/>
            <a:ext cx="3291840" cy="5169694"/>
            <a:chOff x="344478" y="-95250"/>
            <a:chExt cx="3291840" cy="5169694"/>
          </a:xfrm>
        </p:grpSpPr>
        <p:pic>
          <p:nvPicPr>
            <p:cNvPr id="22" name="Picture 21" descr="iPhone6_mockup_front_white.png">
              <a:extLst>
                <a:ext uri="{FF2B5EF4-FFF2-40B4-BE49-F238E27FC236}">
                  <a16:creationId xmlns:a16="http://schemas.microsoft.com/office/drawing/2014/main" id="{15999509-666E-44D9-8AE5-5D4CA4B84F34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ED7E784-B9E0-4076-8C33-50E60C179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1096" y="726020"/>
              <a:ext cx="1980206" cy="352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137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or not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tax record is found, IRS transfers information to populate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692832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</a:t>
            </a:r>
            <a:r>
              <a:rPr lang="en-US" dirty="0">
                <a:solidFill>
                  <a:schemeClr val="tx2"/>
                </a:solidFill>
              </a:rPr>
              <a:t>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57688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and allows access to certain U.S. Department 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by students and parents throughout financial aid process, including subsequent 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create a FSA ID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https://fsaid.ed.gov/npas/index.htm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C972B4-BDFB-4166-81C8-C279E7DD3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627" y="1431608"/>
            <a:ext cx="4085672" cy="4023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FOTW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524000"/>
            <a:ext cx="3886200" cy="4343400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42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Preview of questions that may be asked regarding basic information for the student and parent, if applicable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8770-B4EC-4162-9783-01F64726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71600"/>
            <a:ext cx="4191000" cy="254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62009-2618-4D87-8DE1-273C62FB3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3496"/>
            <a:ext cx="4009006" cy="30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conviction of possession or sale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Selective Service registration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Parents of</a:t>
            </a:r>
            <a:br>
              <a:rPr lang="en-US" dirty="0"/>
            </a:br>
            <a:r>
              <a:rPr lang="en-US" dirty="0"/>
              <a:t>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>
              <a:spcBef>
                <a:spcPts val="3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 </a:t>
            </a:r>
            <a:br>
              <a:rPr lang="en-US" dirty="0"/>
            </a:br>
            <a:r>
              <a:rPr lang="en-US" dirty="0"/>
              <a:t>(and Spouse)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3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>
              <a:spcBef>
                <a:spcPts val="3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/>
          <p:nvPr/>
        </p:nvSpPr>
        <p:spPr>
          <a:xfrm>
            <a:off x="4744290" y="3995136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/>
          <p:nvPr/>
        </p:nvSpPr>
        <p:spPr>
          <a:xfrm>
            <a:off x="4751910" y="2897439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/>
          <p:nvPr/>
        </p:nvSpPr>
        <p:spPr>
          <a:xfrm>
            <a:off x="542652" y="4890436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45374" y="3928347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5BD82F-0B52-4A17-8E0F-17F332B89305}"/>
              </a:ext>
            </a:extLst>
          </p:cNvPr>
          <p:cNvSpPr/>
          <p:nvPr/>
        </p:nvSpPr>
        <p:spPr>
          <a:xfrm>
            <a:off x="526869" y="2915962"/>
            <a:ext cx="648789" cy="6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13779"/>
            <a:ext cx="8839200" cy="905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6386F-29EC-4843-BDA8-E0647B22364E}"/>
              </a:ext>
            </a:extLst>
          </p:cNvPr>
          <p:cNvSpPr/>
          <p:nvPr/>
        </p:nvSpPr>
        <p:spPr>
          <a:xfrm>
            <a:off x="457200" y="2093781"/>
            <a:ext cx="4038600" cy="542502"/>
          </a:xfrm>
          <a:prstGeom prst="rect">
            <a:avLst/>
          </a:prstGeom>
          <a:solidFill>
            <a:srgbClr val="005B99"/>
          </a:solidFill>
          <a:ln>
            <a:solidFill>
              <a:srgbClr val="6B9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Costs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33A4F5-BF5B-4624-AE73-142A50FDD77D}"/>
              </a:ext>
            </a:extLst>
          </p:cNvPr>
          <p:cNvSpPr/>
          <p:nvPr/>
        </p:nvSpPr>
        <p:spPr>
          <a:xfrm>
            <a:off x="4495800" y="2093781"/>
            <a:ext cx="4114799" cy="542502"/>
          </a:xfrm>
          <a:prstGeom prst="rect">
            <a:avLst/>
          </a:prstGeom>
          <a:solidFill>
            <a:srgbClr val="005B99"/>
          </a:solidFill>
          <a:ln>
            <a:solidFill>
              <a:srgbClr val="6B9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Indirect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22ABCA-2B03-44D3-BAAE-48D9CD3C9992}"/>
              </a:ext>
            </a:extLst>
          </p:cNvPr>
          <p:cNvSpPr/>
          <p:nvPr/>
        </p:nvSpPr>
        <p:spPr>
          <a:xfrm>
            <a:off x="457200" y="1368566"/>
            <a:ext cx="8153399" cy="722416"/>
          </a:xfrm>
          <a:prstGeom prst="rect">
            <a:avLst/>
          </a:prstGeom>
          <a:solidFill>
            <a:srgbClr val="005B99"/>
          </a:solidFill>
          <a:ln>
            <a:solidFill>
              <a:srgbClr val="6B9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Estimation of expected costs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277983" y="2992578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408611" y="3964691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Room and 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408611" y="502920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5638800" y="2915962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5679900" y="3882699"/>
            <a:ext cx="324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personal expenses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4937760"/>
            <a:ext cx="548640" cy="548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366"/>
            <a:ext cx="685800" cy="685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9" y="3883401"/>
            <a:ext cx="685800" cy="685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21" y="2865361"/>
            <a:ext cx="68580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84" y="395298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parents/stepparents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499733C8-8320-4CF0-8754-7D6D44F6E56D}"/>
              </a:ext>
            </a:extLst>
          </p:cNvPr>
          <p:cNvSpPr>
            <a:spLocks noChangeAspect="1"/>
          </p:cNvSpPr>
          <p:nvPr/>
        </p:nvSpPr>
        <p:spPr>
          <a:xfrm>
            <a:off x="5482377" y="3625707"/>
            <a:ext cx="1737360" cy="1737360"/>
          </a:xfrm>
          <a:prstGeom prst="ellipse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E6DEF3-7E2F-4374-85E4-C39EA1F97307}"/>
              </a:ext>
            </a:extLst>
          </p:cNvPr>
          <p:cNvSpPr>
            <a:spLocks noChangeAspect="1"/>
          </p:cNvSpPr>
          <p:nvPr/>
        </p:nvSpPr>
        <p:spPr>
          <a:xfrm>
            <a:off x="1206571" y="3667251"/>
            <a:ext cx="1737360" cy="1737360"/>
          </a:xfrm>
          <a:prstGeom prst="ellipse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4D7512-25FB-4B8A-8D06-70F4D612D5E1}"/>
              </a:ext>
            </a:extLst>
          </p:cNvPr>
          <p:cNvSpPr>
            <a:spLocks noChangeAspect="1"/>
          </p:cNvSpPr>
          <p:nvPr/>
        </p:nvSpPr>
        <p:spPr>
          <a:xfrm>
            <a:off x="3294635" y="1104138"/>
            <a:ext cx="1737360" cy="1737360"/>
          </a:xfrm>
          <a:prstGeom prst="ellipse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D393F-205B-4B48-B071-EFB8956A9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5" y="941279"/>
            <a:ext cx="1645920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2006212"/>
              </p:ext>
            </p:extLst>
          </p:nvPr>
        </p:nvGraphicFramePr>
        <p:xfrm>
          <a:off x="457200" y="1320800"/>
          <a:ext cx="8153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C281BB1-61A6-4900-9B40-BFBD10A763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7" y="3363210"/>
            <a:ext cx="1828800" cy="18288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6A51AE-2757-4423-91FC-E3B11ECBC6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3" y="3536742"/>
            <a:ext cx="1554480" cy="155448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843D1B6-ABDE-4998-9F0F-9FA10872153E}"/>
              </a:ext>
            </a:extLst>
          </p:cNvPr>
          <p:cNvSpPr/>
          <p:nvPr/>
        </p:nvSpPr>
        <p:spPr>
          <a:xfrm rot="8184329">
            <a:off x="2557288" y="2912109"/>
            <a:ext cx="978408" cy="484632"/>
          </a:xfrm>
          <a:prstGeom prst="rightArrow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6C5E6F0-48F0-4410-B620-2589FCA103CF}"/>
              </a:ext>
            </a:extLst>
          </p:cNvPr>
          <p:cNvSpPr/>
          <p:nvPr/>
        </p:nvSpPr>
        <p:spPr>
          <a:xfrm rot="2961703">
            <a:off x="4813884" y="2962825"/>
            <a:ext cx="978408" cy="484632"/>
          </a:xfrm>
          <a:prstGeom prst="rightArrow">
            <a:avLst/>
          </a:prstGeom>
          <a:solidFill>
            <a:srgbClr val="005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D05D6F-D416-46DA-91BE-8B8C6CE55177}"/>
              </a:ext>
            </a:extLst>
          </p:cNvPr>
          <p:cNvSpPr txBox="1"/>
          <p:nvPr/>
        </p:nvSpPr>
        <p:spPr>
          <a:xfrm>
            <a:off x="3839453" y="24153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81705-558B-453A-9764-10FE9D4DE5B3}"/>
              </a:ext>
            </a:extLst>
          </p:cNvPr>
          <p:cNvSpPr txBox="1"/>
          <p:nvPr/>
        </p:nvSpPr>
        <p:spPr>
          <a:xfrm>
            <a:off x="1599343" y="4906556"/>
            <a:ext cx="104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9C1C6B-8288-437B-89FC-735ACF9DA1EB}"/>
              </a:ext>
            </a:extLst>
          </p:cNvPr>
          <p:cNvSpPr txBox="1"/>
          <p:nvPr/>
        </p:nvSpPr>
        <p:spPr>
          <a:xfrm>
            <a:off x="5805576" y="4858143"/>
            <a:ext cx="104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www.fafsa.gov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Email Notification of SAR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541A3-F42E-498F-8A99-EBB9F149BEDB}"/>
              </a:ext>
            </a:extLst>
          </p:cNvPr>
          <p:cNvPicPr/>
          <p:nvPr/>
        </p:nvPicPr>
        <p:blipFill rotWithShape="1">
          <a:blip r:embed="rId3"/>
          <a:srcRect l="25437" t="12034" r="38221" b="3891"/>
          <a:stretch/>
        </p:blipFill>
        <p:spPr bwMode="auto">
          <a:xfrm>
            <a:off x="533400" y="1059610"/>
            <a:ext cx="4308894" cy="4960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966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5E74E-3B1E-4907-A1AA-FC2CA5C9664A}"/>
              </a:ext>
            </a:extLst>
          </p:cNvPr>
          <p:cNvPicPr/>
          <p:nvPr/>
        </p:nvPicPr>
        <p:blipFill rotWithShape="1">
          <a:blip r:embed="rId2"/>
          <a:srcRect l="26154" t="10941" r="36615" b="3525"/>
          <a:stretch/>
        </p:blipFill>
        <p:spPr bwMode="auto">
          <a:xfrm>
            <a:off x="342900" y="1295400"/>
            <a:ext cx="32004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9FAAE-D041-469F-9EDC-283B657B421A}"/>
              </a:ext>
            </a:extLst>
          </p:cNvPr>
          <p:cNvPicPr/>
          <p:nvPr/>
        </p:nvPicPr>
        <p:blipFill rotWithShape="1">
          <a:blip r:embed="rId3"/>
          <a:srcRect l="26055" t="11489" r="36687" b="3694"/>
          <a:stretch/>
        </p:blipFill>
        <p:spPr bwMode="auto">
          <a:xfrm>
            <a:off x="1752600" y="2209800"/>
            <a:ext cx="32004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274C7-F098-4380-91FF-4BE09D6B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76" y="1295400"/>
            <a:ext cx="3356324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164" y="878142"/>
            <a:ext cx="8462910" cy="4793432"/>
            <a:chOff x="130666" y="5357"/>
            <a:chExt cx="8660875" cy="5672225"/>
          </a:xfrm>
        </p:grpSpPr>
        <p:sp>
          <p:nvSpPr>
            <p:cNvPr id="10" name="Cloud Callout 9"/>
            <p:cNvSpPr/>
            <p:nvPr/>
          </p:nvSpPr>
          <p:spPr>
            <a:xfrm>
              <a:off x="6038270" y="5357"/>
              <a:ext cx="2753271" cy="2057400"/>
            </a:xfrm>
            <a:prstGeom prst="cloudCallout">
              <a:avLst>
                <a:gd name="adj1" fmla="val -23547"/>
                <a:gd name="adj2" fmla="val 14813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257694" y="412880"/>
              <a:ext cx="4161663" cy="1939819"/>
            </a:xfrm>
            <a:prstGeom prst="cloudCallout">
              <a:avLst>
                <a:gd name="adj1" fmla="val 11247"/>
                <a:gd name="adj2" fmla="val 2016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130666" y="2129018"/>
              <a:ext cx="2127260" cy="1527761"/>
            </a:xfrm>
            <a:prstGeom prst="cloudCallout">
              <a:avLst>
                <a:gd name="adj1" fmla="val -4410"/>
                <a:gd name="adj2" fmla="val 8666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211268" y="1071704"/>
              <a:ext cx="3478570" cy="1538473"/>
            </a:xfrm>
            <a:prstGeom prst="cloudCallout">
              <a:avLst>
                <a:gd name="adj1" fmla="val 26825"/>
                <a:gd name="adj2" fmla="val 12020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2345860"/>
              <a:ext cx="2570647" cy="1186398"/>
            </a:xfrm>
            <a:prstGeom prst="cloudCallout">
              <a:avLst>
                <a:gd name="adj1" fmla="val 22900"/>
                <a:gd name="adj2" fmla="val 156468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4051522" y="2352698"/>
              <a:ext cx="2638316" cy="955411"/>
            </a:xfrm>
            <a:prstGeom prst="cloudCallout">
              <a:avLst>
                <a:gd name="adj1" fmla="val -35368"/>
                <a:gd name="adj2" fmla="val 179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6217112" y="2333544"/>
            <a:ext cx="2799277" cy="1764127"/>
          </a:xfrm>
          <a:prstGeom prst="cloudCallout">
            <a:avLst>
              <a:gd name="adj1" fmla="val -8974"/>
              <a:gd name="adj2" fmla="val 13056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1774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1774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1774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04800"/>
            <a:ext cx="88392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1430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8006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31625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072605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4478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224405023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50567</TotalTime>
  <Words>1327</Words>
  <Application>Microsoft Office PowerPoint</Application>
  <PresentationFormat>On-screen Show (4:3)</PresentationFormat>
  <Paragraphs>270</Paragraphs>
  <Slides>49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FAFSA</vt:lpstr>
      <vt:lpstr>FAFSA</vt:lpstr>
      <vt:lpstr>Free Application for Federal Student Aid (FAFSA®)</vt:lpstr>
      <vt:lpstr>Benefits of Using FOTW or myStudentAid</vt:lpstr>
      <vt:lpstr>Benefits of Using FOTW or myStudentAid</vt:lpstr>
      <vt:lpstr>FAFSA on the Web (FOTW)</vt:lpstr>
      <vt:lpstr>FAFSA on the Web (FOTW)</vt:lpstr>
      <vt:lpstr>myStudentAid Mobile App</vt:lpstr>
      <vt:lpstr>myStudentAid Mobile App</vt:lpstr>
      <vt:lpstr>myStudentAid Mobile App</vt:lpstr>
      <vt:lpstr>myStudentAid Mobile App</vt:lpstr>
      <vt:lpstr>IRS Data Retrieval Tool </vt:lpstr>
      <vt:lpstr>IRS Data Retrieval Tool</vt:lpstr>
      <vt:lpstr>FSA ID</vt:lpstr>
      <vt:lpstr>FOTW Worksheet</vt:lpstr>
      <vt:lpstr>General Student Information</vt:lpstr>
      <vt:lpstr>Student Dependency Status</vt:lpstr>
      <vt:lpstr>Information About Parents of Dependent Students</vt:lpstr>
      <vt:lpstr>Information About Student  (and Spouse)</vt:lpstr>
      <vt:lpstr>Additional Information</vt:lpstr>
      <vt:lpstr>Signatures</vt:lpstr>
      <vt:lpstr>Frequent FAFSA Errors</vt:lpstr>
      <vt:lpstr>FAFSA Processing Results</vt:lpstr>
      <vt:lpstr>Email 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Schlichting</dc:creator>
  <cp:lastModifiedBy>Krueger, Zach</cp:lastModifiedBy>
  <cp:revision>264</cp:revision>
  <cp:lastPrinted>2018-08-29T13:30:33Z</cp:lastPrinted>
  <dcterms:created xsi:type="dcterms:W3CDTF">2013-09-17T18:31:42Z</dcterms:created>
  <dcterms:modified xsi:type="dcterms:W3CDTF">2021-11-01T20:11:21Z</dcterms:modified>
</cp:coreProperties>
</file>